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E62"/>
    <a:srgbClr val="7CB854"/>
    <a:srgbClr val="73B149"/>
    <a:srgbClr val="A4CE88"/>
    <a:srgbClr val="FF9693"/>
    <a:srgbClr val="FF1E19"/>
    <a:srgbClr val="FFE5E5"/>
    <a:srgbClr val="5B9BD5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35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40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5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5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3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86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00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5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0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04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70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93A6-ECE0-420B-9125-5DB80BF1B463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A5DE1-323D-4F72-B020-191430E2B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29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8"/>
          <p:cNvSpPr txBox="1">
            <a:spLocks/>
          </p:cNvSpPr>
          <p:nvPr/>
        </p:nvSpPr>
        <p:spPr>
          <a:xfrm>
            <a:off x="9233077" y="322354"/>
            <a:ext cx="1919751" cy="992503"/>
          </a:xfrm>
          <a:prstGeom prst="rect">
            <a:avLst/>
          </a:prstGeom>
          <a:solidFill>
            <a:srgbClr val="D0CECE">
              <a:alpha val="50196"/>
            </a:srgbClr>
          </a:solidFill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Upgraded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PanelApp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status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val 63"/>
          <p:cNvSpPr>
            <a:spLocks/>
          </p:cNvSpPr>
          <p:nvPr/>
        </p:nvSpPr>
        <p:spPr>
          <a:xfrm>
            <a:off x="4719917" y="1766405"/>
            <a:ext cx="6102505" cy="4277044"/>
          </a:xfrm>
          <a:prstGeom prst="ellipse">
            <a:avLst/>
          </a:prstGeom>
          <a:solidFill>
            <a:srgbClr val="E7F0F9">
              <a:alpha val="49804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>
            <a:spLocks/>
          </p:cNvSpPr>
          <p:nvPr/>
        </p:nvSpPr>
        <p:spPr>
          <a:xfrm>
            <a:off x="6194775" y="428729"/>
            <a:ext cx="3384000" cy="4813937"/>
          </a:xfrm>
          <a:prstGeom prst="ellipse">
            <a:avLst/>
          </a:prstGeom>
          <a:solidFill>
            <a:srgbClr val="B8D4EE">
              <a:alpha val="49804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>
            <a:spLocks/>
          </p:cNvSpPr>
          <p:nvPr/>
        </p:nvSpPr>
        <p:spPr>
          <a:xfrm>
            <a:off x="4843681" y="1053242"/>
            <a:ext cx="4530806" cy="3240000"/>
          </a:xfrm>
          <a:prstGeom prst="ellipse">
            <a:avLst/>
          </a:prstGeom>
          <a:solidFill>
            <a:srgbClr val="C7DDF1">
              <a:alpha val="49804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Oval 53"/>
          <p:cNvSpPr>
            <a:spLocks/>
          </p:cNvSpPr>
          <p:nvPr/>
        </p:nvSpPr>
        <p:spPr>
          <a:xfrm>
            <a:off x="6957339" y="1113323"/>
            <a:ext cx="3637097" cy="3240000"/>
          </a:xfrm>
          <a:prstGeom prst="ellipse">
            <a:avLst/>
          </a:prstGeom>
          <a:solidFill>
            <a:srgbClr val="DEEBF7">
              <a:alpha val="50196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147591" y="1108924"/>
            <a:ext cx="1244917" cy="10321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3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Exomiser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itle 8"/>
          <p:cNvSpPr txBox="1">
            <a:spLocks/>
          </p:cNvSpPr>
          <p:nvPr/>
        </p:nvSpPr>
        <p:spPr>
          <a:xfrm>
            <a:off x="6507478" y="-444310"/>
            <a:ext cx="2802129" cy="15797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novo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507869" y="4512861"/>
            <a:ext cx="2093231" cy="1867594"/>
          </a:xfrm>
          <a:prstGeom prst="ellipse">
            <a:avLst/>
          </a:prstGeom>
          <a:solidFill>
            <a:srgbClr val="FFFF99">
              <a:alpha val="49804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itle 8"/>
          <p:cNvSpPr txBox="1">
            <a:spLocks/>
          </p:cNvSpPr>
          <p:nvPr/>
        </p:nvSpPr>
        <p:spPr>
          <a:xfrm>
            <a:off x="4477199" y="5807527"/>
            <a:ext cx="2784193" cy="961719"/>
          </a:xfrm>
          <a:prstGeom prst="rect">
            <a:avLst/>
          </a:prstGeom>
          <a:solidFill>
            <a:srgbClr val="E2F0D9">
              <a:alpha val="50196"/>
            </a:srgbClr>
          </a:solidFill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Enhanced variant calling of Green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PanelApp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genes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536075" y="4371066"/>
            <a:ext cx="1859480" cy="1617644"/>
          </a:xfrm>
          <a:prstGeom prst="ellipse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itle 8"/>
          <p:cNvSpPr txBox="1">
            <a:spLocks/>
          </p:cNvSpPr>
          <p:nvPr/>
        </p:nvSpPr>
        <p:spPr>
          <a:xfrm>
            <a:off x="9740705" y="5810354"/>
            <a:ext cx="1296782" cy="961566"/>
          </a:xfrm>
          <a:prstGeom prst="rect">
            <a:avLst/>
          </a:prstGeom>
          <a:solidFill>
            <a:srgbClr val="FFFF99">
              <a:alpha val="50196"/>
            </a:srgbClr>
          </a:solidFill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CNV/SV detection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itle 8"/>
          <p:cNvSpPr txBox="1">
            <a:spLocks/>
          </p:cNvSpPr>
          <p:nvPr/>
        </p:nvSpPr>
        <p:spPr>
          <a:xfrm>
            <a:off x="6161211" y="4961685"/>
            <a:ext cx="1683512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MEGF8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itle 8"/>
          <p:cNvSpPr txBox="1">
            <a:spLocks/>
          </p:cNvSpPr>
          <p:nvPr/>
        </p:nvSpPr>
        <p:spPr>
          <a:xfrm>
            <a:off x="6821180" y="4558697"/>
            <a:ext cx="1078163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TCF12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itle 8"/>
          <p:cNvSpPr txBox="1">
            <a:spLocks/>
          </p:cNvSpPr>
          <p:nvPr/>
        </p:nvSpPr>
        <p:spPr>
          <a:xfrm>
            <a:off x="7347377" y="4992095"/>
            <a:ext cx="1195736" cy="54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TWIST1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itle 8"/>
          <p:cNvSpPr txBox="1">
            <a:spLocks/>
          </p:cNvSpPr>
          <p:nvPr/>
        </p:nvSpPr>
        <p:spPr>
          <a:xfrm>
            <a:off x="7634284" y="4694095"/>
            <a:ext cx="670090" cy="4532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ERF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itle 8"/>
          <p:cNvSpPr txBox="1">
            <a:spLocks/>
          </p:cNvSpPr>
          <p:nvPr/>
        </p:nvSpPr>
        <p:spPr>
          <a:xfrm>
            <a:off x="8163655" y="4414612"/>
            <a:ext cx="829479" cy="4532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HOXC</a:t>
            </a:r>
            <a:endParaRPr lang="en-GB" sz="16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itle 8"/>
          <p:cNvSpPr txBox="1">
            <a:spLocks/>
          </p:cNvSpPr>
          <p:nvPr/>
        </p:nvSpPr>
        <p:spPr>
          <a:xfrm>
            <a:off x="9330519" y="1751215"/>
            <a:ext cx="1244917" cy="5075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 3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itle 8"/>
          <p:cNvSpPr txBox="1">
            <a:spLocks/>
          </p:cNvSpPr>
          <p:nvPr/>
        </p:nvSpPr>
        <p:spPr>
          <a:xfrm>
            <a:off x="8183074" y="5172529"/>
            <a:ext cx="1073713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GPC3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itle 8"/>
          <p:cNvSpPr txBox="1">
            <a:spLocks/>
          </p:cNvSpPr>
          <p:nvPr/>
        </p:nvSpPr>
        <p:spPr>
          <a:xfrm>
            <a:off x="7826158" y="5834482"/>
            <a:ext cx="1432339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dup(1)(p31.3)</a:t>
            </a:r>
            <a:endParaRPr lang="en-GB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861114" y="1076348"/>
            <a:ext cx="1440221" cy="8501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itle 8"/>
          <p:cNvSpPr txBox="1">
            <a:spLocks/>
          </p:cNvSpPr>
          <p:nvPr/>
        </p:nvSpPr>
        <p:spPr>
          <a:xfrm>
            <a:off x="4979605" y="4261148"/>
            <a:ext cx="1296782" cy="73614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G2P</a:t>
            </a:r>
            <a:r>
              <a:rPr lang="en-GB" sz="20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genes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itle 8"/>
          <p:cNvSpPr txBox="1">
            <a:spLocks/>
          </p:cNvSpPr>
          <p:nvPr/>
        </p:nvSpPr>
        <p:spPr>
          <a:xfrm>
            <a:off x="9250484" y="1429400"/>
            <a:ext cx="959998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SOX6</a:t>
            </a:r>
            <a:endParaRPr lang="en-GB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itle 8"/>
          <p:cNvSpPr txBox="1">
            <a:spLocks/>
          </p:cNvSpPr>
          <p:nvPr/>
        </p:nvSpPr>
        <p:spPr>
          <a:xfrm>
            <a:off x="8122447" y="1433287"/>
            <a:ext cx="959998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SOX6</a:t>
            </a:r>
            <a:endParaRPr lang="en-GB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itle 8"/>
          <p:cNvSpPr txBox="1">
            <a:spLocks/>
          </p:cNvSpPr>
          <p:nvPr/>
        </p:nvSpPr>
        <p:spPr>
          <a:xfrm>
            <a:off x="7572547" y="3195239"/>
            <a:ext cx="902827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CDK13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itle 8"/>
          <p:cNvSpPr txBox="1">
            <a:spLocks/>
          </p:cNvSpPr>
          <p:nvPr/>
        </p:nvSpPr>
        <p:spPr>
          <a:xfrm>
            <a:off x="7403972" y="3523656"/>
            <a:ext cx="1239976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BRWD3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itle 8"/>
          <p:cNvSpPr txBox="1">
            <a:spLocks/>
          </p:cNvSpPr>
          <p:nvPr/>
        </p:nvSpPr>
        <p:spPr>
          <a:xfrm>
            <a:off x="7512410" y="2866822"/>
            <a:ext cx="1023100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PTCH1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H="1" flipV="1">
            <a:off x="9290612" y="5694811"/>
            <a:ext cx="538027" cy="1507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6370151" y="5457931"/>
            <a:ext cx="489693" cy="372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8"/>
          <p:cNvSpPr txBox="1">
            <a:spLocks/>
          </p:cNvSpPr>
          <p:nvPr/>
        </p:nvSpPr>
        <p:spPr>
          <a:xfrm>
            <a:off x="4324533" y="485512"/>
            <a:ext cx="5123970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GB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Blue: </a:t>
            </a:r>
            <a:r>
              <a:rPr lang="en-GB" sz="18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GB" sz="18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diagnoses</a:t>
            </a:r>
            <a:endParaRPr lang="en-GB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Black: </a:t>
            </a:r>
            <a:r>
              <a:rPr lang="en-GB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diagnoses</a:t>
            </a:r>
          </a:p>
        </p:txBody>
      </p:sp>
      <p:sp>
        <p:nvSpPr>
          <p:cNvPr id="59" name="Title 8"/>
          <p:cNvSpPr txBox="1">
            <a:spLocks/>
          </p:cNvSpPr>
          <p:nvPr/>
        </p:nvSpPr>
        <p:spPr>
          <a:xfrm>
            <a:off x="6507811" y="4271845"/>
            <a:ext cx="1683512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ARID1B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 rot="1320000">
            <a:off x="6356339" y="1181463"/>
            <a:ext cx="2095266" cy="1720946"/>
          </a:xfrm>
          <a:prstGeom prst="ellipse">
            <a:avLst/>
          </a:prstGeom>
          <a:solidFill>
            <a:srgbClr val="D0CECE">
              <a:alpha val="50196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itle 8"/>
          <p:cNvSpPr txBox="1">
            <a:spLocks/>
          </p:cNvSpPr>
          <p:nvPr/>
        </p:nvSpPr>
        <p:spPr>
          <a:xfrm>
            <a:off x="7259598" y="1375205"/>
            <a:ext cx="1133076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SMAD6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8"/>
          <p:cNvSpPr txBox="1">
            <a:spLocks/>
          </p:cNvSpPr>
          <p:nvPr/>
        </p:nvSpPr>
        <p:spPr>
          <a:xfrm>
            <a:off x="7171217" y="1953303"/>
            <a:ext cx="1052422" cy="45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HNRNPK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itle 8"/>
          <p:cNvSpPr txBox="1">
            <a:spLocks/>
          </p:cNvSpPr>
          <p:nvPr/>
        </p:nvSpPr>
        <p:spPr>
          <a:xfrm>
            <a:off x="7190180" y="2242127"/>
            <a:ext cx="1052422" cy="486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FBXO11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itle 8"/>
          <p:cNvSpPr txBox="1">
            <a:spLocks/>
          </p:cNvSpPr>
          <p:nvPr/>
        </p:nvSpPr>
        <p:spPr>
          <a:xfrm>
            <a:off x="6113085" y="1826731"/>
            <a:ext cx="1259773" cy="4532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TRAF7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itle 8"/>
          <p:cNvSpPr txBox="1">
            <a:spLocks/>
          </p:cNvSpPr>
          <p:nvPr/>
        </p:nvSpPr>
        <p:spPr>
          <a:xfrm>
            <a:off x="6525556" y="5336400"/>
            <a:ext cx="1259773" cy="4532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MMP21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86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3106</TotalTime>
  <Words>52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Top 3 Exomiser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3 Exomiser</dc:title>
  <dc:creator>Andrew Wilkie</dc:creator>
  <cp:lastModifiedBy>Andrew Wilkie</cp:lastModifiedBy>
  <cp:revision>59</cp:revision>
  <dcterms:created xsi:type="dcterms:W3CDTF">2021-01-05T10:44:54Z</dcterms:created>
  <dcterms:modified xsi:type="dcterms:W3CDTF">2021-06-14T17:17:47Z</dcterms:modified>
</cp:coreProperties>
</file>